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828800"/>
            <a:ext cx="9144000" cy="1371600"/>
          </a:xfrm>
        </p:spPr>
        <p:txBody>
          <a:bodyPr/>
          <a:lstStyle/>
          <a:p>
            <a:pPr algn="ctr">
              <a:defRPr sz="3600" b="1">
                <a:latin typeface="Arial"/>
              </a:defRPr>
            </a:pPr>
            <a:r>
              <a:t>Знаменитые порноактрисы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9144000" cy="0"/>
          </a:xfrm>
        </p:spPr>
        <p:txBody>
          <a:bodyPr/>
          <a:lstStyle/>
          <a:p>
            <a:pPr algn="ctr">
              <a:defRPr sz="2800" b="1">
                <a:latin typeface="Arial"/>
              </a:defRPr>
            </a:pPr>
            <a:r>
              <a:t>Тара Лиоте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4572000" cy="4114800"/>
          </a:xfrm>
        </p:spPr>
        <p:txBody>
          <a:bodyPr/>
          <a:lstStyle/>
          <a:p/>
          <a:p>
            <a:pPr algn="l">
              <a:defRPr sz="1400">
                <a:latin typeface="Arial"/>
              </a:defRPr>
            </a:pPr>
            <a:r>
              <a:t>Тара Лиоте, известная как 'Тара Ли', начала свою карьеру в 2006 году. Она получила премию AVN Award за лучшую сцену лесбийского секса в 2008 году и известна своим разнообразием ролей и профессионализмом.</a:t>
            </a:r>
          </a:p>
        </p:txBody>
      </p:sp>
      <p:pic>
        <p:nvPicPr>
          <p:cNvPr id="4" name="Picture 3" descr="slide_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9144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9144000" cy="0"/>
          </a:xfrm>
        </p:spPr>
        <p:txBody>
          <a:bodyPr/>
          <a:lstStyle/>
          <a:p>
            <a:pPr algn="ctr">
              <a:defRPr sz="2800" b="1">
                <a:latin typeface="Arial"/>
              </a:defRPr>
            </a:pPr>
            <a:r>
              <a:t>Дженнифер Лоуренс (в порноиндустрии - Джессика Дрейк)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4572000" cy="4114800"/>
          </a:xfrm>
        </p:spPr>
        <p:txBody>
          <a:bodyPr/>
          <a:lstStyle/>
          <a:p/>
          <a:p>
            <a:pPr algn="l">
              <a:defRPr sz="1400">
                <a:latin typeface="Arial"/>
              </a:defRPr>
            </a:pPr>
            <a:r>
              <a:t>Джессика Дрейк, настоящее имя Дженнифер Лоуренс, одна из самых популярных порноактрис 2000-х. Она получила множество наград, включая AVN Award за лучшую сцену группового секса в 2006 году.</a:t>
            </a:r>
          </a:p>
        </p:txBody>
      </p:sp>
      <p:pic>
        <p:nvPicPr>
          <p:cNvPr id="4" name="Picture 3" descr="slide_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9144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9144000" cy="0"/>
          </a:xfrm>
        </p:spPr>
        <p:txBody>
          <a:bodyPr/>
          <a:lstStyle/>
          <a:p>
            <a:pPr algn="ctr">
              <a:defRPr sz="2800" b="1">
                <a:latin typeface="Arial"/>
              </a:defRPr>
            </a:pPr>
            <a:r>
              <a:t>Бруклин Ли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4572000" cy="4114800"/>
          </a:xfrm>
        </p:spPr>
        <p:txBody>
          <a:bodyPr/>
          <a:lstStyle/>
          <a:p/>
          <a:p>
            <a:pPr algn="l">
              <a:defRPr sz="1400">
                <a:latin typeface="Arial"/>
              </a:defRPr>
            </a:pPr>
            <a:r>
              <a:t>Бруклин Ли, победительница премии AVN Award в 2012 году как 'Лучшая новая старлетка', известна своими разнообразными ролями и активной общественной деятельностью, включая защиту прав ЛГБТК+.</a:t>
            </a:r>
          </a:p>
        </p:txBody>
      </p:sp>
      <p:pic>
        <p:nvPicPr>
          <p:cNvPr id="4" name="Picture 3" descr="slide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9144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9144000" cy="0"/>
          </a:xfrm>
        </p:spPr>
        <p:txBody>
          <a:bodyPr/>
          <a:lstStyle/>
          <a:p>
            <a:pPr algn="ctr">
              <a:defRPr sz="2800" b="1">
                <a:latin typeface="Arial"/>
              </a:defRPr>
            </a:pPr>
            <a:r>
              <a:t>Тейлор Миллс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4572000" cy="4114800"/>
          </a:xfrm>
        </p:spPr>
        <p:txBody>
          <a:bodyPr/>
          <a:lstStyle/>
          <a:p/>
          <a:p>
            <a:pPr algn="l">
              <a:defRPr sz="1400">
                <a:latin typeface="Arial"/>
              </a:defRPr>
            </a:pPr>
            <a:r>
              <a:t>Тейлор Миллс, известная как 'Тейлор Найт' в начале своей карьеры, получила премию AVN Award за лучшую сцену лесбийского секса в 2014 году. Она также известна своими благотворительными инициативами.</a:t>
            </a:r>
          </a:p>
        </p:txBody>
      </p:sp>
      <p:pic>
        <p:nvPicPr>
          <p:cNvPr id="4" name="Picture 3" descr="slide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9144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9144000" cy="0"/>
          </a:xfrm>
        </p:spPr>
        <p:txBody>
          <a:bodyPr/>
          <a:lstStyle/>
          <a:p>
            <a:pPr algn="ctr">
              <a:defRPr sz="2800" b="1">
                <a:latin typeface="Arial"/>
              </a:defRPr>
            </a:pPr>
            <a:r>
              <a:t>Кристина Кэйд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4572000" cy="4114800"/>
          </a:xfrm>
        </p:spPr>
        <p:txBody>
          <a:bodyPr/>
          <a:lstStyle/>
          <a:p/>
          <a:p>
            <a:pPr algn="l">
              <a:defRPr sz="1400">
                <a:latin typeface="Arial"/>
              </a:defRPr>
            </a:pPr>
            <a:r>
              <a:t>Кристина Кэйд, одна из самых успешных порноактрис 1990-х и 2000-х годов, получила более 30 наград AVN Award. Она известна своими ролями в фильмах с высоким бюджетом и активной общественной деятельностью.</a:t>
            </a:r>
          </a:p>
        </p:txBody>
      </p:sp>
      <p:pic>
        <p:nvPicPr>
          <p:cNvPr id="4" name="Picture 3" descr="slide_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9144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9144000" cy="0"/>
          </a:xfrm>
        </p:spPr>
        <p:txBody>
          <a:bodyPr/>
          <a:lstStyle/>
          <a:p>
            <a:pPr algn="ctr">
              <a:defRPr sz="2800" b="1">
                <a:latin typeface="Arial"/>
              </a:defRPr>
            </a:pPr>
            <a:r>
              <a:t>Саша Грей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4572000" cy="4114800"/>
          </a:xfrm>
        </p:spPr>
        <p:txBody>
          <a:bodyPr/>
          <a:lstStyle/>
          <a:p/>
          <a:p>
            <a:pPr algn="l">
              <a:defRPr sz="1400">
                <a:latin typeface="Arial"/>
              </a:defRPr>
            </a:pPr>
            <a:r>
              <a:t>Саша Грей, известная своими интеллектуальными и культурными интересами, начала карьеру в 2004 году. Она известна своими ролями в фильмах, которые выходят за рамки традиционного жанра, и активно участвует в общественной жизни.</a:t>
            </a:r>
          </a:p>
        </p:txBody>
      </p:sp>
      <p:pic>
        <p:nvPicPr>
          <p:cNvPr id="4" name="Picture 3" descr="slide_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9144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57200"/>
            <a:ext cx="9144000" cy="0"/>
          </a:xfrm>
        </p:spPr>
        <p:txBody>
          <a:bodyPr/>
          <a:lstStyle/>
          <a:p>
            <a:pPr algn="ctr">
              <a:defRPr sz="2800" b="1">
                <a:latin typeface="Arial"/>
              </a:defRPr>
            </a:pPr>
            <a:r>
              <a:t>Миа Малле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4572000" cy="4114800"/>
          </a:xfrm>
        </p:spPr>
        <p:txBody>
          <a:bodyPr/>
          <a:lstStyle/>
          <a:p/>
          <a:p>
            <a:pPr algn="l">
              <a:defRPr sz="1400">
                <a:latin typeface="Arial"/>
              </a:defRPr>
            </a:pPr>
            <a:r>
              <a:t>Миа Малле, одна из самых известных порноактрис 1990-х годов, получила премию AVN Award за лучшую сцену группового секса в 1996 году. Она также известна своими ролями в независимых фильмах и активной общественной деятельностью.</a:t>
            </a:r>
          </a:p>
        </p:txBody>
      </p:sp>
      <p:pic>
        <p:nvPicPr>
          <p:cNvPr id="4" name="Picture 3" descr="slide_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91440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